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sldIdLst>
    <p:sldId id="257" r:id="rId5"/>
    <p:sldId id="258" r:id="rId6"/>
  </p:sldIdLst>
  <p:sldSz cx="6858000" cy="9906000" type="A4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BFA2D2-E8AB-42A1-81AF-E7CF575E02AC}" v="3" dt="2024-05-30T10:30:48.860"/>
    <p1510:client id="{B17DDF97-2327-A3FA-E96A-24F08317204E}" v="155" dt="2024-05-30T10:18:02.7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2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595" cy="497976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7746" y="0"/>
            <a:ext cx="2943595" cy="497976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ECC5B0B6-C7F0-4FE5-BB83-8757E52673DD}" type="datetimeFigureOut">
              <a:rPr lang="de-CH" smtClean="0"/>
              <a:t>30.05.2024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41425"/>
            <a:ext cx="2316163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3" tIns="45702" rIns="91403" bIns="45702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292" y="4776430"/>
            <a:ext cx="5434330" cy="3907989"/>
          </a:xfrm>
          <a:prstGeom prst="rect">
            <a:avLst/>
          </a:prstGeom>
        </p:spPr>
        <p:txBody>
          <a:bodyPr vert="horz" lIns="91403" tIns="45702" rIns="91403" bIns="45702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7076"/>
            <a:ext cx="2943595" cy="49797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7746" y="9427076"/>
            <a:ext cx="2943595" cy="49797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B23853D2-6B22-4E9A-9115-044EA6F164F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68135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BB37-048F-44C0-9CFD-6E99A5CE1CFD}" type="datetime1">
              <a:rPr lang="de-DE" smtClean="0"/>
              <a:t>30.05.2024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569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B451-E5C6-43D8-B621-DE5EC1F5F478}" type="datetime1">
              <a:rPr lang="de-DE" smtClean="0"/>
              <a:t>30.05.2024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956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1211B-4789-48E6-ABBF-43F7F0AD4B27}" type="datetime1">
              <a:rPr lang="de-DE" smtClean="0"/>
              <a:t>30.05.2024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094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20C2-EAA2-4248-83D6-AB97F68A93D8}" type="datetime1">
              <a:rPr lang="de-DE" smtClean="0"/>
              <a:t>30.05.2024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334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6ED3E-B111-45CA-A800-4E0FA9FB5502}" type="datetime1">
              <a:rPr lang="de-DE" smtClean="0"/>
              <a:t>30.05.2024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1244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6DD0-47BE-428D-8B4B-05BDFA30AF6B}" type="datetime1">
              <a:rPr lang="de-DE" smtClean="0"/>
              <a:t>30.05.2024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1406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48E6-C400-4DC0-AEF4-0EFD8019192F}" type="datetime1">
              <a:rPr lang="de-DE" smtClean="0"/>
              <a:t>30.05.2024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5636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0990-3903-43B3-8CE4-8DD51E917F41}" type="datetime1">
              <a:rPr lang="de-DE" smtClean="0"/>
              <a:t>30.05.2024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63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C7C6-46E0-4F7B-A190-D7ED47E5734B}" type="datetime1">
              <a:rPr lang="de-DE" smtClean="0"/>
              <a:t>30.05.2024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9735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C9CB-7432-4A97-8F84-88C6D5BD3002}" type="datetime1">
              <a:rPr lang="de-DE" smtClean="0"/>
              <a:t>30.05.2024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3971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50E8-E4FF-4D14-9D02-0943F1001118}" type="datetime1">
              <a:rPr lang="de-DE" smtClean="0"/>
              <a:t>30.05.2024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508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199F3-F74F-4BAE-B5C7-570612929077}" type="datetime1">
              <a:rPr lang="de-DE" smtClean="0"/>
              <a:t>30.05.2024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61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hule-ebikon.ch/topics/sekundarschule/elternmitwirku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Elternforum.wydenhof@schule-ebikon.ch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inladung zum 2. Elterncafé am 13. November 2018 –  Gottfried-Keller-Gymnasium">
            <a:extLst>
              <a:ext uri="{FF2B5EF4-FFF2-40B4-BE49-F238E27FC236}">
                <a16:creationId xmlns:a16="http://schemas.microsoft.com/office/drawing/2014/main" id="{C34C610B-A26D-4C5A-AA2F-306CCD6D2E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16" b="21515"/>
          <a:stretch/>
        </p:blipFill>
        <p:spPr bwMode="auto">
          <a:xfrm>
            <a:off x="0" y="-3556"/>
            <a:ext cx="6858000" cy="4431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85A76805-FC82-437E-9B39-4321A7745605}"/>
              </a:ext>
            </a:extLst>
          </p:cNvPr>
          <p:cNvSpPr txBox="1"/>
          <p:nvPr/>
        </p:nvSpPr>
        <p:spPr>
          <a:xfrm>
            <a:off x="321817" y="4545421"/>
            <a:ext cx="6302086" cy="44935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3600" b="1" dirty="0"/>
              <a:t>Einladung zum </a:t>
            </a:r>
            <a:r>
              <a:rPr lang="de-DE" sz="3600" b="1" dirty="0" err="1"/>
              <a:t>ElternCafé</a:t>
            </a:r>
            <a:r>
              <a:rPr lang="de-DE" sz="3600" b="1" dirty="0"/>
              <a:t> </a:t>
            </a:r>
            <a:endParaRPr lang="de-DE" sz="3600" dirty="0"/>
          </a:p>
          <a:p>
            <a:r>
              <a:rPr lang="de-DE" dirty="0">
                <a:cs typeface="Calibri"/>
              </a:rPr>
              <a:t>Eltern von Schüler*innen der Sekundarschule Wydenhof</a:t>
            </a:r>
          </a:p>
          <a:p>
            <a:r>
              <a:rPr lang="de-DE" dirty="0">
                <a:cs typeface="Calibri"/>
              </a:rPr>
              <a:t> und 5./6. Primar</a:t>
            </a:r>
            <a:endParaRPr lang="de-DE" dirty="0"/>
          </a:p>
          <a:p>
            <a:endParaRPr lang="de-DE" sz="2000" b="1" dirty="0"/>
          </a:p>
          <a:p>
            <a:r>
              <a:rPr lang="de-DE" sz="2200" b="1" dirty="0"/>
              <a:t>Sekundarschule im Gespräch</a:t>
            </a:r>
            <a:endParaRPr lang="de-DE" sz="2200" dirty="0"/>
          </a:p>
          <a:p>
            <a:endParaRPr lang="de-DE" sz="1600" dirty="0">
              <a:cs typeface="Calibri"/>
            </a:endParaRPr>
          </a:p>
          <a:p>
            <a:r>
              <a:rPr lang="de-DE" sz="1600" dirty="0"/>
              <a:t>In entspannter Atmosphäre ins Gespräch kommen, andere Eltern kennenlernen, sich über Schulsystem und Elternsein austauschen, die Gemeinschaft stärken.</a:t>
            </a:r>
          </a:p>
          <a:p>
            <a:endParaRPr lang="de-DE" sz="1600" dirty="0"/>
          </a:p>
          <a:p>
            <a:r>
              <a:rPr lang="de-DE" sz="1600" dirty="0"/>
              <a:t>Wir laden Sie herzlich zum</a:t>
            </a:r>
            <a:r>
              <a:rPr lang="de-DE" sz="1600" b="1" dirty="0"/>
              <a:t> </a:t>
            </a:r>
            <a:r>
              <a:rPr lang="de-DE" sz="2000" b="1" dirty="0" err="1"/>
              <a:t>ElternCafé</a:t>
            </a:r>
            <a:r>
              <a:rPr lang="de-DE" dirty="0"/>
              <a:t> </a:t>
            </a:r>
            <a:r>
              <a:rPr lang="de-DE" sz="1600" dirty="0"/>
              <a:t>ein. </a:t>
            </a:r>
          </a:p>
          <a:p>
            <a:endParaRPr lang="de-DE" sz="1600" dirty="0"/>
          </a:p>
          <a:p>
            <a:r>
              <a:rPr lang="de-DE" sz="1600" dirty="0"/>
              <a:t>Wir freuen uns auf Sie. </a:t>
            </a:r>
          </a:p>
          <a:p>
            <a:r>
              <a:rPr lang="de-DE" sz="2000" b="1" err="1">
                <a:cs typeface="Calibri"/>
              </a:rPr>
              <a:t>ElternForum</a:t>
            </a:r>
            <a:r>
              <a:rPr lang="de-DE" sz="2000" b="1" dirty="0">
                <a:cs typeface="Calibri"/>
              </a:rPr>
              <a:t> Wydenhof</a:t>
            </a:r>
          </a:p>
          <a:p>
            <a:r>
              <a:rPr lang="de-DE" sz="1400" dirty="0">
                <a:solidFill>
                  <a:srgbClr val="0070C0"/>
                </a:solidFill>
                <a:ea typeface="Calibri" panose="020F0502020204030204"/>
                <a:cs typeface="Calibri"/>
                <a:hlinkClick r:id="rId3"/>
              </a:rPr>
              <a:t>https://www.schule-ebikon.ch/topics/sekundarschule/elternmitwirkung</a:t>
            </a:r>
            <a:r>
              <a:rPr lang="de-DE" sz="2200" dirty="0">
                <a:solidFill>
                  <a:srgbClr val="000000"/>
                </a:solidFill>
                <a:ea typeface="Calibri" panose="020F0502020204030204"/>
                <a:cs typeface="Calibri"/>
              </a:rPr>
              <a:t> </a:t>
            </a:r>
            <a:endParaRPr lang="de-DE" sz="1300" b="1" dirty="0">
              <a:solidFill>
                <a:srgbClr val="0070C0"/>
              </a:solidFill>
              <a:cs typeface="Calibri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B6AEF12-E069-4CBB-8D07-12D1FFE3F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9378597"/>
            <a:ext cx="6857999" cy="527403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AC318196-4DDE-4A04-8654-A0B85BFC92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5903" y="9384187"/>
            <a:ext cx="1747781" cy="364148"/>
          </a:xfrm>
          <a:prstGeom prst="rect">
            <a:avLst/>
          </a:prstGeom>
        </p:spPr>
      </p:pic>
      <p:pic>
        <p:nvPicPr>
          <p:cNvPr id="7" name="Picture 5">
            <a:extLst>
              <a:ext uri="{FF2B5EF4-FFF2-40B4-BE49-F238E27FC236}">
                <a16:creationId xmlns:a16="http://schemas.microsoft.com/office/drawing/2014/main" id="{D34020A3-A7C8-4EE8-881A-8716253170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8850" y="9299213"/>
            <a:ext cx="1714866" cy="51311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866EC2B-44D2-44B9-A41C-8DEAF277087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10027" y="9293662"/>
            <a:ext cx="1819227" cy="528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617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85A76805-FC82-437E-9B39-4321A7745605}"/>
              </a:ext>
            </a:extLst>
          </p:cNvPr>
          <p:cNvSpPr txBox="1"/>
          <p:nvPr/>
        </p:nvSpPr>
        <p:spPr>
          <a:xfrm>
            <a:off x="352197" y="340134"/>
            <a:ext cx="6106633" cy="92948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de-DE" sz="1400" b="1" dirty="0">
              <a:ea typeface="+mn-lt"/>
              <a:cs typeface="+mn-lt"/>
            </a:endParaRPr>
          </a:p>
          <a:p>
            <a:r>
              <a:rPr lang="de-DE" sz="4800" b="1" err="1">
                <a:ea typeface="+mn-lt"/>
                <a:cs typeface="+mn-lt"/>
              </a:rPr>
              <a:t>ElternCafé</a:t>
            </a:r>
            <a:r>
              <a:rPr lang="de-DE" sz="4800" b="1" dirty="0">
                <a:ea typeface="+mn-lt"/>
                <a:cs typeface="+mn-lt"/>
              </a:rPr>
              <a:t> </a:t>
            </a:r>
            <a:endParaRPr lang="de-DE" sz="4800">
              <a:cs typeface="Calibri"/>
            </a:endParaRPr>
          </a:p>
          <a:p>
            <a:endParaRPr lang="de-DE" sz="2400" b="1" dirty="0"/>
          </a:p>
          <a:p>
            <a:r>
              <a:rPr lang="de-DE" sz="2800" b="1" dirty="0"/>
              <a:t>Jugendhaus</a:t>
            </a:r>
            <a:r>
              <a:rPr lang="de-DE" sz="2800" b="1" dirty="0">
                <a:ea typeface="+mn-lt"/>
                <a:cs typeface="+mn-lt"/>
              </a:rPr>
              <a:t> Phönix, Lindenhof</a:t>
            </a:r>
            <a:r>
              <a:rPr lang="de-DE" sz="2800" b="1" dirty="0"/>
              <a:t> Ebikon</a:t>
            </a:r>
            <a:endParaRPr lang="de-DE" sz="2800" b="1">
              <a:cs typeface="Calibri"/>
            </a:endParaRPr>
          </a:p>
          <a:p>
            <a:endParaRPr lang="de-DE" sz="2400" b="1" dirty="0">
              <a:ea typeface="Calibri"/>
              <a:cs typeface="Calibri"/>
            </a:endParaRPr>
          </a:p>
          <a:p>
            <a:r>
              <a:rPr lang="de-DE" sz="2400" b="1" dirty="0">
                <a:ea typeface="+mn-lt"/>
                <a:cs typeface="+mn-lt"/>
              </a:rPr>
              <a:t>Samstag, 19. Oktober 2024</a:t>
            </a:r>
          </a:p>
          <a:p>
            <a:r>
              <a:rPr lang="de-DE" sz="2200" dirty="0">
                <a:ea typeface="+mn-lt"/>
                <a:cs typeface="+mn-lt"/>
              </a:rPr>
              <a:t>10:00 – 12 :00 Uhr </a:t>
            </a:r>
            <a:endParaRPr lang="de-DE" sz="2200" dirty="0">
              <a:cs typeface="Calibri"/>
            </a:endParaRPr>
          </a:p>
          <a:p>
            <a:endParaRPr lang="de-DE" sz="1200" dirty="0">
              <a:ea typeface="+mn-lt"/>
              <a:cs typeface="+mn-lt"/>
            </a:endParaRPr>
          </a:p>
          <a:p>
            <a:r>
              <a:rPr lang="de-DE" sz="2400" b="1" dirty="0">
                <a:ea typeface="+mn-lt"/>
                <a:cs typeface="+mn-lt"/>
              </a:rPr>
              <a:t>Mittwoch, 29. Januar 2025 </a:t>
            </a:r>
          </a:p>
          <a:p>
            <a:r>
              <a:rPr lang="de-DE" sz="2200" dirty="0">
                <a:ea typeface="+mn-lt"/>
                <a:cs typeface="+mn-lt"/>
              </a:rPr>
              <a:t>19:00 – 21:00 Uhr</a:t>
            </a:r>
            <a:endParaRPr lang="de-DE" sz="2200">
              <a:cs typeface="Calibri" panose="020F0502020204030204"/>
            </a:endParaRPr>
          </a:p>
          <a:p>
            <a:endParaRPr lang="de-DE" sz="1200" dirty="0">
              <a:ea typeface="+mn-lt"/>
              <a:cs typeface="+mn-lt"/>
            </a:endParaRPr>
          </a:p>
          <a:p>
            <a:r>
              <a:rPr lang="de-CH" sz="2400" b="1" dirty="0">
                <a:ea typeface="+mn-lt"/>
                <a:cs typeface="+mn-lt"/>
              </a:rPr>
              <a:t>Donnerstag, 10. April 2025 </a:t>
            </a:r>
            <a:endParaRPr lang="de-DE" sz="2200" b="1" dirty="0">
              <a:ea typeface="+mn-lt"/>
              <a:cs typeface="+mn-lt"/>
            </a:endParaRPr>
          </a:p>
          <a:p>
            <a:r>
              <a:rPr lang="de-DE" sz="2200" dirty="0">
                <a:ea typeface="+mn-lt"/>
                <a:cs typeface="+mn-lt"/>
              </a:rPr>
              <a:t>19:00 – 21:00 Uhr</a:t>
            </a:r>
            <a:endParaRPr lang="de-DE" sz="2200">
              <a:cs typeface="Calibri" panose="020F0502020204030204"/>
            </a:endParaRPr>
          </a:p>
          <a:p>
            <a:endParaRPr lang="de-DE" sz="2200" dirty="0">
              <a:ea typeface="+mn-lt"/>
              <a:cs typeface="+mn-lt"/>
            </a:endParaRPr>
          </a:p>
          <a:p>
            <a:endParaRPr lang="de-DE" sz="1200" dirty="0">
              <a:ea typeface="Calibri" panose="020F0502020204030204"/>
              <a:cs typeface="Calibri"/>
            </a:endParaRPr>
          </a:p>
          <a:p>
            <a:r>
              <a:rPr lang="de-CH" sz="2200" dirty="0">
                <a:ea typeface="Calibri" panose="020F0502020204030204"/>
                <a:cs typeface="Calibri"/>
              </a:rPr>
              <a:t>Wir sind ebenfalls an den Schulbesuchstagen des Wydenhofs im November und März mit Kaffee und Kuchen vor Ort. </a:t>
            </a:r>
          </a:p>
          <a:p>
            <a:endParaRPr lang="de-CH" sz="2200" b="1" dirty="0"/>
          </a:p>
          <a:p>
            <a:r>
              <a:rPr lang="de-DE" sz="2200" b="1" dirty="0"/>
              <a:t>Mitbringen</a:t>
            </a:r>
            <a:endParaRPr lang="de-DE" sz="2200" b="1" dirty="0">
              <a:ea typeface="Calibri"/>
              <a:cs typeface="Calibri"/>
            </a:endParaRPr>
          </a:p>
          <a:p>
            <a:r>
              <a:rPr lang="de-DE" sz="2200" dirty="0"/>
              <a:t>Fragen und Lösungen zur gemeinsamen Diskussion </a:t>
            </a:r>
            <a:endParaRPr lang="de-DE" sz="2200" dirty="0">
              <a:ea typeface="Calibri"/>
              <a:cs typeface="Calibri"/>
            </a:endParaRPr>
          </a:p>
          <a:p>
            <a:r>
              <a:rPr lang="de-DE" sz="2200" dirty="0"/>
              <a:t>über Schule und Elternsein</a:t>
            </a:r>
          </a:p>
          <a:p>
            <a:endParaRPr lang="de-DE" sz="2200" dirty="0">
              <a:ea typeface="Calibri"/>
              <a:cs typeface="Calibri"/>
            </a:endParaRPr>
          </a:p>
          <a:p>
            <a:endParaRPr lang="de-DE" dirty="0">
              <a:solidFill>
                <a:srgbClr val="000000"/>
              </a:solidFill>
              <a:ea typeface="Calibri"/>
              <a:cs typeface="Calibri"/>
            </a:endParaRPr>
          </a:p>
          <a:p>
            <a:r>
              <a:rPr lang="de-DE" sz="1300" b="1" dirty="0">
                <a:solidFill>
                  <a:srgbClr val="0070C0"/>
                </a:solidFill>
                <a:ea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Email: Elternforum.wydenhof@schule-ebikon.ch</a:t>
            </a:r>
            <a:r>
              <a:rPr lang="de-DE" sz="1300" b="1" dirty="0">
                <a:solidFill>
                  <a:srgbClr val="0070C0"/>
                </a:solidFill>
                <a:ea typeface="Calibri"/>
                <a:cs typeface="Calibri"/>
              </a:rPr>
              <a:t> </a:t>
            </a:r>
            <a:endParaRPr lang="de-DE" b="1" dirty="0">
              <a:solidFill>
                <a:srgbClr val="0070C0"/>
              </a:solidFill>
            </a:endParaRPr>
          </a:p>
          <a:p>
            <a:endParaRPr lang="de-DE" sz="1300" b="1" dirty="0">
              <a:ea typeface="Calibri"/>
              <a:cs typeface="Calibri"/>
            </a:endParaRPr>
          </a:p>
          <a:p>
            <a:endParaRPr lang="de-DE" sz="2200" dirty="0">
              <a:ea typeface="Calibri"/>
              <a:cs typeface="Calibri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B6AEF12-E069-4CBB-8D07-12D1FFE3F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9378597"/>
            <a:ext cx="6857999" cy="527403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AC318196-4DDE-4A04-8654-A0B85BFC92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1304" y="9306594"/>
            <a:ext cx="1956503" cy="438629"/>
          </a:xfrm>
          <a:prstGeom prst="rect">
            <a:avLst/>
          </a:prstGeom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51514335-9F3C-4BF3-9ACA-ACB0C76ABB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82178" y="9312485"/>
            <a:ext cx="1714867" cy="423733"/>
          </a:xfrm>
          <a:prstGeom prst="rect">
            <a:avLst/>
          </a:prstGeom>
        </p:spPr>
      </p:pic>
      <p:pic>
        <p:nvPicPr>
          <p:cNvPr id="9" name="Picture 5">
            <a:extLst>
              <a:ext uri="{FF2B5EF4-FFF2-40B4-BE49-F238E27FC236}">
                <a16:creationId xmlns:a16="http://schemas.microsoft.com/office/drawing/2014/main" id="{7F4AF292-A8E4-4FAA-AAA1-8476302882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729" y="9297249"/>
            <a:ext cx="1729774" cy="438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81150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5251D4A346DE409E9AA56CA35988BA" ma:contentTypeVersion="7" ma:contentTypeDescription="Ein neues Dokument erstellen." ma:contentTypeScope="" ma:versionID="70d0ba3758bcbd1304bab9c6b2a204fe">
  <xsd:schema xmlns:xsd="http://www.w3.org/2001/XMLSchema" xmlns:xs="http://www.w3.org/2001/XMLSchema" xmlns:p="http://schemas.microsoft.com/office/2006/metadata/properties" xmlns:ns3="fafc82d9-ba15-4a6f-8c38-56c0e0448beb" xmlns:ns4="8ce1fa5d-8f97-45e8-9682-25f8b8ecb5a2" targetNamespace="http://schemas.microsoft.com/office/2006/metadata/properties" ma:root="true" ma:fieldsID="d8cc02ed41ec5ac14e3fc176ca587f50" ns3:_="" ns4:_="">
    <xsd:import namespace="fafc82d9-ba15-4a6f-8c38-56c0e0448beb"/>
    <xsd:import namespace="8ce1fa5d-8f97-45e8-9682-25f8b8ecb5a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fc82d9-ba15-4a6f-8c38-56c0e0448b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e1fa5d-8f97-45e8-9682-25f8b8ecb5a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5F5AD15-9F49-4DA6-B373-5AF6EADB5D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fc82d9-ba15-4a6f-8c38-56c0e0448beb"/>
    <ds:schemaRef ds:uri="8ce1fa5d-8f97-45e8-9682-25f8b8ecb5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5C9CE16-C172-4851-9E35-8A6F495F50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A23D0C-3897-49A7-98AD-8352E6B07A1A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8ce1fa5d-8f97-45e8-9682-25f8b8ecb5a2"/>
    <ds:schemaRef ds:uri="fafc82d9-ba15-4a6f-8c38-56c0e0448be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149</Words>
  <Application>Microsoft Office PowerPoint</Application>
  <PresentationFormat>A4-Papier (210 x 297 mm)</PresentationFormat>
  <Paragraphs>36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Larissa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Dominik Bardenhofer</dc:creator>
  <cp:lastModifiedBy>Elternforum Wydenhof</cp:lastModifiedBy>
  <cp:revision>423</cp:revision>
  <cp:lastPrinted>2022-01-27T18:06:15Z</cp:lastPrinted>
  <dcterms:created xsi:type="dcterms:W3CDTF">2021-12-27T13:03:37Z</dcterms:created>
  <dcterms:modified xsi:type="dcterms:W3CDTF">2024-05-30T10:30:48Z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0x010100DE5251D4A346DE409E9AA56CA35988BA</vt:lpwstr>
  </property>
</Properties>
</file>